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77" r:id="rId7"/>
    <p:sldId id="268" r:id="rId8"/>
    <p:sldId id="281" r:id="rId9"/>
    <p:sldId id="284" r:id="rId10"/>
    <p:sldId id="286" r:id="rId11"/>
    <p:sldId id="285" r:id="rId12"/>
    <p:sldId id="280" r:id="rId13"/>
    <p:sldId id="282" r:id="rId14"/>
    <p:sldId id="288" r:id="rId15"/>
    <p:sldId id="283" r:id="rId16"/>
    <p:sldId id="287" r:id="rId17"/>
    <p:sldId id="276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26D1-56DE-4185-B9DA-E42C4CC9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Run </a:t>
            </a:r>
            <a:r>
              <a:rPr lang="es-ES" dirty="0" err="1"/>
              <a:t>the</a:t>
            </a:r>
            <a:r>
              <a:rPr lang="es-ES" dirty="0"/>
              <a:t> Script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980AF4-58DB-4F02-99AD-A4F9473B2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47" y="2682239"/>
            <a:ext cx="10359229" cy="22032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4C40D-78F8-498D-A8E3-04AAFB7D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53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EA7B93-588F-4FE5-BB2A-D4830AA7E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65" b="66443"/>
          <a:stretch/>
        </p:blipFill>
        <p:spPr>
          <a:xfrm>
            <a:off x="744875" y="4646218"/>
            <a:ext cx="10826655" cy="175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277C0-C24C-475D-ADC3-7B140D3C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5" b="66174"/>
          <a:stretch/>
        </p:blipFill>
        <p:spPr>
          <a:xfrm>
            <a:off x="697840" y="2695422"/>
            <a:ext cx="10873690" cy="175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203C6-A5FC-4EA1-A9F6-B4C96A47B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72639"/>
          <a:stretch/>
        </p:blipFill>
        <p:spPr>
          <a:xfrm>
            <a:off x="709524" y="1306541"/>
            <a:ext cx="10772951" cy="11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1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Devices_Logs</a:t>
            </a:r>
            <a:endParaRPr lang="es-ES" dirty="0"/>
          </a:p>
          <a:p>
            <a:r>
              <a:rPr lang="es-ES" dirty="0"/>
              <a:t>Master / Master</a:t>
            </a:r>
          </a:p>
          <a:p>
            <a:r>
              <a:rPr lang="es-ES" dirty="0"/>
              <a:t>Dynamic / App / Data / </a:t>
            </a:r>
          </a:p>
          <a:p>
            <a:r>
              <a:rPr lang="es-ES" dirty="0"/>
              <a:t>Master / </a:t>
            </a:r>
            <a:r>
              <a:rPr lang="es-ES" dirty="0" err="1"/>
              <a:t>Master_biz</a:t>
            </a:r>
            <a:endParaRPr lang="es-ES" dirty="0"/>
          </a:p>
          <a:p>
            <a:r>
              <a:rPr lang="es-ES" dirty="0"/>
              <a:t>Master / </a:t>
            </a:r>
            <a:r>
              <a:rPr lang="es-ES" dirty="0" err="1"/>
              <a:t>Master_dev</a:t>
            </a:r>
            <a:endParaRPr lang="es-E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2BB456-5802-4E3E-BB71-A14A488E9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97" b="4931"/>
          <a:stretch/>
        </p:blipFill>
        <p:spPr>
          <a:xfrm>
            <a:off x="685800" y="2057401"/>
            <a:ext cx="5334000" cy="3572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84174-16CA-4516-8429-DE31843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831D9-4199-4054-BE6B-11D23F11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2A564-BA98-44F1-A1B2-3FE009E9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126A8B-C91C-403B-A604-F32713E12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024" t="10403"/>
          <a:stretch/>
        </p:blipFill>
        <p:spPr>
          <a:xfrm>
            <a:off x="2073011" y="435429"/>
            <a:ext cx="6926956" cy="57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6C63-4D68-4422-A308-B9DB0C15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Insert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1A32FA-17E7-4F76-B4EC-8DB7CA44A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98" t="9754"/>
          <a:stretch/>
        </p:blipFill>
        <p:spPr>
          <a:xfrm>
            <a:off x="2447109" y="422963"/>
            <a:ext cx="7044891" cy="579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5988D0-34EF-46FB-B402-036B8887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0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E2EC-09F9-4143-9967-58D0EF19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CE2C-BF25-46DC-88A8-0AD9D06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Device ID did can be read in Master/</a:t>
            </a:r>
            <a:r>
              <a:rPr lang="en-US" dirty="0" err="1"/>
              <a:t>master_dev</a:t>
            </a:r>
            <a:r>
              <a:rPr lang="en-US" dirty="0"/>
              <a:t> from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device_ip_addr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legend_device</a:t>
            </a:r>
            <a:r>
              <a:rPr lang="en-US" dirty="0"/>
              <a:t>`</a:t>
            </a:r>
          </a:p>
          <a:p>
            <a:r>
              <a:rPr lang="en-US" dirty="0"/>
              <a:t>The DAs of Performance and Configuration can be found in Master/master with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Win%Performance</a:t>
            </a:r>
            <a:r>
              <a:rPr lang="en-US" dirty="0"/>
              <a:t>'</a:t>
            </a:r>
          </a:p>
          <a:p>
            <a:pPr lvl="2"/>
            <a:r>
              <a:rPr lang="en-US" dirty="0"/>
              <a:t>1306, 1299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Win%Configuration</a:t>
            </a:r>
            <a:r>
              <a:rPr lang="en-US" dirty="0"/>
              <a:t>%'</a:t>
            </a:r>
          </a:p>
          <a:p>
            <a:pPr lvl="2"/>
            <a:r>
              <a:rPr lang="en-US" dirty="0"/>
              <a:t>1301, 1302, 1303</a:t>
            </a:r>
          </a:p>
          <a:p>
            <a:r>
              <a:rPr lang="en-US" dirty="0"/>
              <a:t>The data of the DAs are on Dynamic/App/Data, in the </a:t>
            </a:r>
            <a:r>
              <a:rPr lang="en-US" dirty="0" err="1"/>
              <a:t>dbs</a:t>
            </a:r>
            <a:r>
              <a:rPr lang="en-US" dirty="0"/>
              <a:t> </a:t>
            </a:r>
            <a:r>
              <a:rPr lang="en-US" dirty="0" err="1"/>
              <a:t>dynamic_app_data</a:t>
            </a:r>
            <a:r>
              <a:rPr lang="en-US" dirty="0"/>
              <a:t>_&lt;aid&gt;</a:t>
            </a:r>
          </a:p>
          <a:p>
            <a:pPr lvl="1"/>
            <a:r>
              <a:rPr lang="en-US" dirty="0"/>
              <a:t>For the DAs with aid = 1306, or 1299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normalized_hourly</a:t>
            </a:r>
            <a:r>
              <a:rPr lang="en-US" dirty="0"/>
              <a:t>` WHERE `did` = 1 ORDER BY `</a:t>
            </a:r>
            <a:r>
              <a:rPr lang="en-US" dirty="0" err="1"/>
              <a:t>pres_id</a:t>
            </a:r>
            <a:r>
              <a:rPr lang="en-US" dirty="0"/>
              <a:t>` DESC</a:t>
            </a:r>
          </a:p>
          <a:p>
            <a:pPr lvl="1"/>
            <a:r>
              <a:rPr lang="en-US" dirty="0"/>
              <a:t>For the DAs with aid = 1301, or 1302, or 1303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app_meta</a:t>
            </a:r>
            <a:r>
              <a:rPr lang="en-US" dirty="0"/>
              <a:t>`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9BDE-6D59-4984-A3C6-2B172C8A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0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4B5-D2D5-4ACF-88FC-C8397E72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CB4E10-95D8-4DC6-9058-4ED512938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87"/>
          <a:stretch/>
        </p:blipFill>
        <p:spPr>
          <a:xfrm>
            <a:off x="1568033" y="1193074"/>
            <a:ext cx="9570230" cy="509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13D20-A588-49B1-947F-4ED922B9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0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873D1-F788-41A0-A014-DD6D5E75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E9BD06-D65A-4583-8D6E-CECE11798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7CB29-E3A9-4955-9661-CDD27EF4C923}"/>
              </a:ext>
            </a:extLst>
          </p:cNvPr>
          <p:cNvSpPr txBox="1"/>
          <p:nvPr/>
        </p:nvSpPr>
        <p:spPr>
          <a:xfrm>
            <a:off x="7819345" y="3223712"/>
            <a:ext cx="12423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 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8D6-129C-4373-B90F-324F0834D6A4}"/>
              </a:ext>
            </a:extLst>
          </p:cNvPr>
          <p:cNvSpPr txBox="1"/>
          <p:nvPr/>
        </p:nvSpPr>
        <p:spPr>
          <a:xfrm>
            <a:off x="690726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27D97-63C6-4E71-A9C1-50365E2AA0F0}"/>
              </a:ext>
            </a:extLst>
          </p:cNvPr>
          <p:cNvSpPr txBox="1"/>
          <p:nvPr/>
        </p:nvSpPr>
        <p:spPr>
          <a:xfrm>
            <a:off x="905113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FF0000"/>
                </a:solidFill>
              </a:rPr>
              <a:t>Message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E4F30-0D68-4CF8-B50F-649A63E3EB08}"/>
              </a:ext>
            </a:extLst>
          </p:cNvPr>
          <p:cNvSpPr txBox="1"/>
          <p:nvPr/>
        </p:nvSpPr>
        <p:spPr>
          <a:xfrm>
            <a:off x="7082110" y="2412164"/>
            <a:ext cx="96610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70508-6BEF-4FDE-B463-5D447327DEA1}"/>
              </a:ext>
            </a:extLst>
          </p:cNvPr>
          <p:cNvSpPr txBox="1"/>
          <p:nvPr/>
        </p:nvSpPr>
        <p:spPr>
          <a:xfrm>
            <a:off x="8673193" y="2307411"/>
            <a:ext cx="12423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Web Interface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6F9B30-A128-4912-9A22-A1ED96BCEB60}"/>
              </a:ext>
            </a:extLst>
          </p:cNvPr>
          <p:cNvSpPr/>
          <p:nvPr/>
        </p:nvSpPr>
        <p:spPr>
          <a:xfrm>
            <a:off x="6334125" y="2041425"/>
            <a:ext cx="4415518" cy="1926962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r>
              <a:rPr lang="es-ES" dirty="0"/>
              <a:t>DB Server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1411DA-829C-44BB-9EE4-AB1177F3AE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53501" y="2892186"/>
            <a:ext cx="340858" cy="33152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FD3FC-BE34-4164-B35C-3DC7666876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565164" y="2750718"/>
            <a:ext cx="465504" cy="47299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38956-6252-495D-8B8A-DC919E3D221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7701719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08F28-E589-4ECA-B12E-6FF02CA090F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440511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51415E-1DC1-4193-B3E3-7F373111CAF5}"/>
              </a:ext>
            </a:extLst>
          </p:cNvPr>
          <p:cNvSpPr/>
          <p:nvPr/>
        </p:nvSpPr>
        <p:spPr>
          <a:xfrm>
            <a:off x="6588381" y="4299913"/>
            <a:ext cx="4161262" cy="135845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Collector</a:t>
            </a:r>
            <a:r>
              <a:rPr lang="es-ES" dirty="0"/>
              <a:t> </a:t>
            </a:r>
            <a:r>
              <a:rPr lang="es-ES" dirty="0" err="1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r>
              <a:rPr lang="es-ES" dirty="0"/>
              <a:t> 8.12 – 8.14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004FA-767A-43CE-942F-2924228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26" b="61806"/>
          <a:stretch/>
        </p:blipFill>
        <p:spPr>
          <a:xfrm>
            <a:off x="685800" y="3862771"/>
            <a:ext cx="10820400" cy="210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840B2-0B19-46DB-BC39-0F1839DF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2" b="68224"/>
          <a:stretch/>
        </p:blipFill>
        <p:spPr>
          <a:xfrm>
            <a:off x="685799" y="1918466"/>
            <a:ext cx="10820399" cy="1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CA892-7B36-4E4F-B94E-74F5BC8A9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25" y="3317544"/>
            <a:ext cx="3454699" cy="17781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076D-5094-46F5-A747-A837F755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2194559"/>
            <a:ext cx="6715125" cy="402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cd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r>
              <a:rPr lang="en-US" dirty="0" err="1"/>
              <a:t>wget</a:t>
            </a:r>
            <a:r>
              <a:rPr lang="en-US" dirty="0"/>
              <a:t> http://repository.auto.sciencelogic.local:8081/artifactory/script_store/rpm/8-14-0-mariadb-server-package/MariaDB-server-10.1.41-1.el7.centos.x86_64.rpm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em7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Uvh</a:t>
            </a:r>
            <a:r>
              <a:rPr lang="en-US" dirty="0"/>
              <a:t> 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mysql_upgrade</a:t>
            </a:r>
            <a:r>
              <a:rPr lang="en-US" dirty="0"/>
              <a:t> -u root -p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em7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07E1-5E26-4ECD-A571-8F981149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http://Server_ip/api/discovery_session_active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462A-0839-4DE2-9420-E7C88C80A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"organization":"/</a:t>
            </a:r>
            <a:r>
              <a:rPr lang="en-US" sz="4000" b="1" dirty="0" err="1"/>
              <a:t>api</a:t>
            </a:r>
            <a:r>
              <a:rPr lang="en-US" sz="4000" b="1" dirty="0"/>
              <a:t>/organization/8",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discover_non_snmp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dhcp_enabled</a:t>
            </a:r>
            <a:r>
              <a:rPr lang="en-US" sz="4000" dirty="0"/>
              <a:t>": "0",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log_all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scan_all_ips</a:t>
            </a:r>
            <a:r>
              <a:rPr lang="en-US" sz="4000" dirty="0"/>
              <a:t>": null,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aligned_collector</a:t>
            </a:r>
            <a:r>
              <a:rPr lang="en-US" sz="4000" b="1" dirty="0"/>
              <a:t>":"/</a:t>
            </a:r>
            <a:r>
              <a:rPr lang="en-US" sz="4000" b="1" dirty="0" err="1"/>
              <a:t>api</a:t>
            </a:r>
            <a:r>
              <a:rPr lang="en-US" sz="4000" b="1" dirty="0"/>
              <a:t>/appliance/2",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"name":"</a:t>
            </a:r>
            <a:r>
              <a:rPr lang="en-US" sz="4000" b="1" dirty="0" err="1"/>
              <a:t>discoverytestPostManChris</a:t>
            </a:r>
            <a:r>
              <a:rPr lang="en-US" sz="4000" b="1" dirty="0"/>
              <a:t>"</a:t>
            </a:r>
            <a:r>
              <a:rPr lang="en-US" sz="4000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interface_inventory_timeout</a:t>
            </a:r>
            <a:r>
              <a:rPr lang="en-US" sz="4000" dirty="0"/>
              <a:t>": "600000",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max_interface_inventory_count</a:t>
            </a:r>
            <a:r>
              <a:rPr lang="en-US" sz="4000" dirty="0"/>
              <a:t>": "10000",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8BF-508B-4267-9949-56BD53FB4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ip_lists</a:t>
            </a:r>
            <a:r>
              <a:rPr lang="en-US" sz="4000" b="1" dirty="0"/>
              <a:t>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start_ip</a:t>
            </a:r>
            <a:r>
              <a:rPr lang="en-US" sz="4000" b="1" dirty="0"/>
              <a:t>": "10.30.140.167",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end_ip</a:t>
            </a:r>
            <a:r>
              <a:rPr lang="en-US" sz="4000" b="1" dirty="0"/>
              <a:t>": "10.30.140.167"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],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"credentials":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"/</a:t>
            </a:r>
            <a:r>
              <a:rPr lang="en-US" sz="4000" b="1" dirty="0" err="1"/>
              <a:t>api</a:t>
            </a:r>
            <a:r>
              <a:rPr lang="en-US" sz="4000" b="1" dirty="0"/>
              <a:t>/credential/</a:t>
            </a:r>
            <a:r>
              <a:rPr lang="en-US" sz="4000" b="1" dirty="0" err="1"/>
              <a:t>powershell</a:t>
            </a:r>
            <a:r>
              <a:rPr lang="en-US" sz="4000" b="1" dirty="0"/>
              <a:t>/104"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}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62BD6-C868-44FF-ABE1-4CE141EB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0F88D-2522-4F3A-9119-B54DBD18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4" t="10403" b="27707"/>
          <a:stretch/>
        </p:blipFill>
        <p:spPr>
          <a:xfrm>
            <a:off x="2778035" y="243177"/>
            <a:ext cx="8577942" cy="6244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E07FD2-8591-4B4B-A90C-5E8D17E0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25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1560</TotalTime>
  <Words>511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Upgrade 8.12 – 8.14</vt:lpstr>
      <vt:lpstr>Review MariaDB </vt:lpstr>
      <vt:lpstr>API - Get/Post/Delete</vt:lpstr>
      <vt:lpstr>http://Server_ip/api/discovery_session_active</vt:lpstr>
      <vt:lpstr>PowerPoint Presentation</vt:lpstr>
      <vt:lpstr>Run the Script</vt:lpstr>
      <vt:lpstr>PowerPoint Presentation</vt:lpstr>
      <vt:lpstr>DataBase</vt:lpstr>
      <vt:lpstr>Search</vt:lpstr>
      <vt:lpstr>Insert</vt:lpstr>
      <vt:lpstr>Queries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Office</cp:lastModifiedBy>
  <cp:revision>39</cp:revision>
  <dcterms:created xsi:type="dcterms:W3CDTF">2020-01-09T22:19:57Z</dcterms:created>
  <dcterms:modified xsi:type="dcterms:W3CDTF">2020-01-23T16:14:59Z</dcterms:modified>
</cp:coreProperties>
</file>